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61E14-8F13-0038-9AB3-2FD1EA118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9EC04E-D769-9945-0B95-6566AA9A8D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A2CB5-5012-FAD3-7BBD-513D6A199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83073-61BA-C7F7-8FA3-8605EFE8D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067C2-153D-48DA-4663-EE15DD088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5126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3C5EE-26A6-FB78-99CC-B998ED061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E230E6-0C68-47E1-6590-70D8DCB0B0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6E09E-E65D-025D-CA21-9B5A07F51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A89B0-830D-5642-6463-E934CC6EE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1812A-B457-82E8-27DF-360343834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00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F0FD96-681A-D722-B235-32B2139626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E4BDF8-08E5-0CDF-B334-2D5D81DFDB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955013-5AE3-7758-1DFB-310DF8974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18E6F-D4DC-C1A8-006F-74D229D0B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55D10-104B-6E30-5065-7FBBEA7F4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6175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FFEFC-9481-8D68-7F8D-7378F3799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291CE-93A5-16D1-7F90-671331728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E6CD7-758E-D1B2-6EFB-ED9EC8F8D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EDB5B-A408-7983-9D81-6CAA4F9F2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B1B1E-DA45-F51D-C7AD-E72F65298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1354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84392-6D2A-946C-ACFC-4B16E4117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31039-6DC1-B179-B4E1-141397F9A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EAE56-0734-A31C-C150-A828C0D63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7A644-A309-03D1-0089-F7EC80312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08C6F-F850-E413-3082-5E1EB9B0E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9706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BD5C6-A142-2B62-CFCF-63916AA44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447E6-1095-B776-204E-EF49D1F24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036A3-F1AF-B01D-6B5B-B7AF71D31B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4E1F8-DCA7-0A2C-808E-3B341233A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FEAB8-290E-9443-BF48-17C70E9BA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CCB23C-72EB-CC03-3C15-7A8529560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6292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C807B-79A4-3BB9-A5A6-627DF2EB7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D32C2-108A-BC5D-BDFC-4C3ED5004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CAE37-5DE7-D7AE-6455-4C69BE30C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4A9121-29CC-BE64-42EC-3E3D7BBB41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725CEA-59B9-ED7B-B2A9-D4C2FAF280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FCBC2B-3930-4706-7D30-C4BC92257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76F97E-1512-9D67-4293-52C26AB3B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619A12-04FA-E495-95E2-554D5538F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4270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68F74-C919-0E51-B893-B3553DF60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E0BF7F-A9C7-6248-C025-87750A38B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8000CC-29C4-C9BF-4F2F-96839A9D4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35F4D3-37D3-8C5B-3920-89D05D2B2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8296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35D564-1EEB-2B0C-4C40-8BFF881A2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AAC3A1-2362-27A4-7EE4-644B41234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B42DB2-E2AC-D460-8BE7-8A0B584D9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5762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F860F-219D-A5EF-A4E0-22F8249A1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0E445-3EBE-8F83-A727-9A63B19D4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31AD26-07BA-173C-81D8-49A2B7D4E4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761CD-AA5E-E8CA-7A9C-AAD98A08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67BB4-7C53-A4C8-61DF-6DF15FA67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D46C10-63EE-64EF-776E-06B3FFD93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17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A2161-B8EB-9743-209D-99AD2A474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3624CB-801A-582E-E850-D4E5DB34DF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5C94B-1F51-8E9B-D2ED-8464E82202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A511BC-0718-AAE2-B12E-7D294D9DC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6FCFB-3A53-A135-C9C0-CD2D5150B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79476B-FD9E-1C1A-6AE8-138322FB9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050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F72F20-EA76-8D59-35DD-B100A6A24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6F5C63-0C15-33A8-0C78-4D3FFFAD5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19427-8B61-5998-2302-8FB882DC7E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0C71C-0772-469A-9216-7B00F7A8E98D}" type="datetimeFigureOut">
              <a:rPr lang="en-IN" smtClean="0"/>
              <a:t>30-10-2022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8B7DA-BF77-0F2C-0ADE-A416887D1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2B422-5732-3CC6-58B1-2C6A21B036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DE623-1CDE-416D-AA1F-FF216B6446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6228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478FA-120F-EE73-8D22-09C69ADD3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6779" y="479066"/>
            <a:ext cx="9144000" cy="1651884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br>
              <a:rPr lang="en-US" sz="4000" b="1" dirty="0"/>
            </a:br>
            <a:r>
              <a:rPr lang="en-US" sz="4000" b="1" dirty="0"/>
              <a:t>REVIEW-3</a:t>
            </a:r>
            <a:br>
              <a:rPr lang="en-US" sz="4000" b="1" dirty="0"/>
            </a:br>
            <a:br>
              <a:rPr lang="en-US" sz="4000" b="1" dirty="0"/>
            </a:br>
            <a:r>
              <a:rPr lang="en-US" sz="4000" b="1" dirty="0"/>
              <a:t>VULNERABILITY ASSESSMENT</a:t>
            </a:r>
            <a:endParaRPr lang="en-IN" sz="40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74887B-A970-7AB1-4AA1-3FB1DCC3E5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637969"/>
            <a:ext cx="9917927" cy="4556097"/>
          </a:xfrm>
        </p:spPr>
        <p:txBody>
          <a:bodyPr/>
          <a:lstStyle/>
          <a:p>
            <a:endParaRPr lang="en-US" dirty="0"/>
          </a:p>
          <a:p>
            <a:pPr algn="l"/>
            <a:r>
              <a:rPr lang="en-IN" dirty="0"/>
              <a:t>       </a:t>
            </a:r>
          </a:p>
          <a:p>
            <a:pPr algn="l"/>
            <a:r>
              <a:rPr lang="en-IN" dirty="0"/>
              <a:t>      </a:t>
            </a:r>
          </a:p>
          <a:p>
            <a:pPr algn="l"/>
            <a:endParaRPr lang="en-IN" dirty="0"/>
          </a:p>
          <a:p>
            <a:pPr algn="l"/>
            <a:r>
              <a:rPr lang="en-IN" dirty="0"/>
              <a:t>       2010030526 – D. Dedeepya</a:t>
            </a:r>
          </a:p>
          <a:p>
            <a:pPr algn="l"/>
            <a:r>
              <a:rPr lang="en-IN" dirty="0"/>
              <a:t>       2010030530 – </a:t>
            </a:r>
            <a:r>
              <a:rPr lang="en-IN" dirty="0" err="1"/>
              <a:t>K.SriTeja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F976C2-DA8B-21F9-56C4-6CF3E8C358E1}"/>
              </a:ext>
            </a:extLst>
          </p:cNvPr>
          <p:cNvSpPr txBox="1"/>
          <p:nvPr/>
        </p:nvSpPr>
        <p:spPr>
          <a:xfrm>
            <a:off x="8070574" y="4890052"/>
            <a:ext cx="35224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Guided By:-</a:t>
            </a:r>
          </a:p>
          <a:p>
            <a:r>
              <a:rPr lang="en-US" sz="2000" dirty="0"/>
              <a:t>Gayatri </a:t>
            </a:r>
            <a:r>
              <a:rPr lang="en-US" sz="2000" dirty="0" err="1"/>
              <a:t>Mam’m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682340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86DDB-433D-11CA-D829-8F8EF5204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6FD5E-61A1-A847-D879-ED3D6DA35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dirty="0"/>
              <a:t>Work Progress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dirty="0" err="1"/>
              <a:t>Github</a:t>
            </a:r>
            <a:r>
              <a:rPr lang="en-IN" dirty="0"/>
              <a:t> Commits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dirty="0"/>
              <a:t>Beta</a:t>
            </a:r>
            <a:r>
              <a:rPr lang="en-IN" sz="2800" dirty="0"/>
              <a:t> testing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44597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7D3BB-F22E-10CB-CE51-AC5E446E4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Wrok</a:t>
            </a:r>
            <a:r>
              <a:rPr lang="en-US" dirty="0"/>
              <a:t> Progress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C1F34-AB09-75A9-A442-E6C31396D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Done another two types of Scanning</a:t>
            </a:r>
          </a:p>
          <a:p>
            <a:r>
              <a:rPr lang="en-US" dirty="0"/>
              <a:t>Malware Scan</a:t>
            </a:r>
          </a:p>
          <a:p>
            <a:r>
              <a:rPr lang="en-US" dirty="0"/>
              <a:t>Web Application Test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8386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DBA0B-3F2B-39EA-79EE-5BF3861E3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271" y="-127855"/>
            <a:ext cx="10515600" cy="1325563"/>
          </a:xfrm>
        </p:spPr>
        <p:txBody>
          <a:bodyPr/>
          <a:lstStyle/>
          <a:p>
            <a:r>
              <a:rPr lang="en-US" dirty="0"/>
              <a:t>Beta Testing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6CCC02-82A6-8BFF-639E-459B153B02F2}"/>
              </a:ext>
            </a:extLst>
          </p:cNvPr>
          <p:cNvSpPr txBox="1"/>
          <p:nvPr/>
        </p:nvSpPr>
        <p:spPr>
          <a:xfrm>
            <a:off x="4954987" y="794425"/>
            <a:ext cx="2806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MALWARE SCAN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D9BE8-E36A-7CAE-0424-E457D8743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56" y="1491187"/>
            <a:ext cx="5319423" cy="4941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FD71F89-54A5-4E5C-C0F9-71D6DE539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842" y="1491187"/>
            <a:ext cx="6345141" cy="494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709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918CF9-1676-D412-2FEA-9530F787D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99" y="588025"/>
            <a:ext cx="4982818" cy="56819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8484E2-BEB6-C522-3BDC-3F62CBD70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280" y="588026"/>
            <a:ext cx="6313336" cy="568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3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A1C47C-DB02-8F32-3C6B-E144C2446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95" y="779228"/>
            <a:ext cx="5518206" cy="5755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AC3497-DF24-6758-605A-9632CF49C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323" y="779228"/>
            <a:ext cx="5979382" cy="575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541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BEDA84-720E-55D6-3BEF-715EAB5135FA}"/>
              </a:ext>
            </a:extLst>
          </p:cNvPr>
          <p:cNvSpPr txBox="1"/>
          <p:nvPr/>
        </p:nvSpPr>
        <p:spPr>
          <a:xfrm>
            <a:off x="4436828" y="437322"/>
            <a:ext cx="2695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Application Tests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FE4DD1-63A0-4BF6-131A-A7DEF59F1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93" y="1216550"/>
            <a:ext cx="5828307" cy="54227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B4D655-D161-6143-230C-4925C32DA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066" y="1186648"/>
            <a:ext cx="5828307" cy="545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575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A90618-FB71-63D0-9925-125A84A17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466" y="217133"/>
            <a:ext cx="8643067" cy="6545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084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0F45A-9656-4470-4729-8EBFB1A0A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Commits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60F11-E907-446D-7CF4-9AE4E889E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8307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71</TotalTime>
  <Words>56</Words>
  <Application>Microsoft Office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 REVIEW-3  VULNERABILITY ASSESSMENT</vt:lpstr>
      <vt:lpstr>Table of Contents</vt:lpstr>
      <vt:lpstr>Wrok Progress</vt:lpstr>
      <vt:lpstr>Beta Testing</vt:lpstr>
      <vt:lpstr>PowerPoint Presentation</vt:lpstr>
      <vt:lpstr>PowerPoint Presentation</vt:lpstr>
      <vt:lpstr>PowerPoint Presentation</vt:lpstr>
      <vt:lpstr>PowerPoint Presentation</vt:lpstr>
      <vt:lpstr>Github Commits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VULNERABILITY ASSESSMENT</dc:title>
  <dc:creator>D Dedeepy .</dc:creator>
  <cp:lastModifiedBy>D Dedeepy .</cp:lastModifiedBy>
  <cp:revision>3</cp:revision>
  <dcterms:created xsi:type="dcterms:W3CDTF">2022-08-08T18:46:38Z</dcterms:created>
  <dcterms:modified xsi:type="dcterms:W3CDTF">2022-10-30T18:40:54Z</dcterms:modified>
</cp:coreProperties>
</file>

<file path=docProps/thumbnail.jpeg>
</file>